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291" r:id="rId2"/>
    <p:sldId id="292" r:id="rId3"/>
    <p:sldId id="293" r:id="rId4"/>
    <p:sldId id="294" r:id="rId5"/>
    <p:sldId id="295" r:id="rId6"/>
  </p:sldIdLst>
  <p:sldSz cx="12192000" cy="6858000"/>
  <p:notesSz cx="6858000" cy="9144000"/>
  <p:embeddedFontLst>
    <p:embeddedFont>
      <p:font typeface="Tmon몬소리 Black" panose="020B0600000101010101" charset="-127"/>
      <p:bold r:id="rId8"/>
    </p:embeddedFont>
    <p:embeddedFont>
      <p:font typeface="맑은 고딕" panose="020B0503020000020004" pitchFamily="50" charset="-127"/>
      <p:regular r:id="rId9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F2F2F2"/>
    <a:srgbClr val="D0CECE"/>
    <a:srgbClr val="595959"/>
    <a:srgbClr val="FFFFFF"/>
    <a:srgbClr val="1ED7F5"/>
    <a:srgbClr val="FF0000"/>
    <a:srgbClr val="353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3803" autoAdjust="0"/>
  </p:normalViewPr>
  <p:slideViewPr>
    <p:cSldViewPr snapToGrid="0">
      <p:cViewPr varScale="1">
        <p:scale>
          <a:sx n="60" d="100"/>
          <a:sy n="60" d="100"/>
        </p:scale>
        <p:origin x="15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08A1D-E01E-4A85-90DC-2AE5C9CFFB48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36094-D7C8-439C-B3A3-C45794A10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252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6094-D7C8-439C-B3A3-C45794A108C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368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6094-D7C8-439C-B3A3-C45794A108C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70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6094-D7C8-439C-B3A3-C45794A108C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487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6094-D7C8-439C-B3A3-C45794A108C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690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6094-D7C8-439C-B3A3-C45794A108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86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72166-B7B8-4A4A-BC4B-D107267E1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023758-2729-452A-A7BE-F3115AB07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F3F74F-6B0C-496A-BF0B-192B9599B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7A3C-5C43-43C4-9BC3-45F1FFF36D94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3AC951-A8A2-4BA8-8E83-2AF842831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38DEFA-517F-44D0-A2B0-FCA557EB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50B0-0824-44DA-9E21-E54A57B8B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56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1AE4C-F965-4C55-840A-5EBFEB25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6984D1-4991-4C40-9DC1-ED5FB6F88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533CD3-9DAC-4B29-8750-BB2D03AA9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7A3C-5C43-43C4-9BC3-45F1FFF36D94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24C1A-3913-4823-B24C-BA1854339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88D6A5-A4B6-4433-8E2E-910A927F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50B0-0824-44DA-9E21-E54A57B8B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065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67E337-92A8-47BE-8508-B1AD9172B8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8E3A6A-1A46-44FA-9616-1C8C38ABF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CF723B-3E02-4CEC-B39F-5397610DE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7A3C-5C43-43C4-9BC3-45F1FFF36D94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10456-E90A-4F09-8F82-B0AEE6DE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5F773-1DDB-4B63-913D-A9CA5F83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50B0-0824-44DA-9E21-E54A57B8B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766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065BB-5009-427B-B0F5-875D89F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C568DE-992F-48F6-A0AC-F48A05E76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BB3EB9-AE23-4150-ADD3-339FBB367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7A3C-5C43-43C4-9BC3-45F1FFF36D94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EBCEF-4044-4CE9-A38D-CA73854A8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393BEE-BE73-48DB-82D2-93297D50E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50B0-0824-44DA-9E21-E54A57B8B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52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6E884-EB3E-4A7A-9F13-FF8D24EE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F1EA67-7680-4373-B09E-063F0DC22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34D476-81F9-4D09-8E14-21FD94FBB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7A3C-5C43-43C4-9BC3-45F1FFF36D94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F0C83C-71F2-4B49-96F1-966C44C05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82C4C2-27BF-4274-84B7-617BBC86F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50B0-0824-44DA-9E21-E54A57B8B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602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A95F0-F6E0-4287-B80D-5A5793B00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16FA14-A441-4F14-8A2C-630F5AAFA3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354630-48E5-4E76-83AB-A6A20731E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27A57C-F702-47B7-A92E-3D15EF4C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7A3C-5C43-43C4-9BC3-45F1FFF36D94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500FEC-4083-440F-95E1-378269F33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8736C0-3F10-48B8-BFCB-0BF737C07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50B0-0824-44DA-9E21-E54A57B8B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672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95954-387C-45EB-B867-4C98BAAE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7CA2DB-1C2D-4C56-A80F-77825FB4B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B0FFEB-72C3-4B96-A326-F4693FE53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1ADFFE-5B00-4F56-9BE3-A7A3C590F0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47B863-E4F8-458F-B095-0C66EC20A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7D186C8-90B3-427C-9FD7-3F312697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7A3C-5C43-43C4-9BC3-45F1FFF36D94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9D1F28-5BD1-4AA9-93CC-A5EF18EF0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B5EEDB-CE51-46EF-A2A6-8C203DF3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50B0-0824-44DA-9E21-E54A57B8B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62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9C8BA-8ECF-4F74-A9DA-B780F0C0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3E8437-216E-4B49-9A54-7D73D5D7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7A3C-5C43-43C4-9BC3-45F1FFF36D94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3D8D82-530B-491B-9108-6C311CAA3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92418B-F6D4-4A4F-A479-FC4FB0539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50B0-0824-44DA-9E21-E54A57B8B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36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226981-72B0-4D6A-A271-9CB1F978F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7A3C-5C43-43C4-9BC3-45F1FFF36D94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0219CC-A8EF-4E6E-8447-71606910E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A5D1FA-F854-4004-B1EC-32540CE9E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50B0-0824-44DA-9E21-E54A57B8B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82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E5A1C-F165-4F0E-A842-E1732141D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22D488-498C-4617-8015-8AEED665E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30BA74-217A-4A8A-AC05-B37DE063E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759CC4-9633-404F-86F1-FBB65349C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7A3C-5C43-43C4-9BC3-45F1FFF36D94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DD1B6E-1A3D-4885-BCA2-0661E14B7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B9FCFC-73D6-4273-B9FA-55BBC0E89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50B0-0824-44DA-9E21-E54A57B8B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5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E7C94-A4DB-48F3-B80A-FF9E992C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9D23DD-6A08-4774-B4A2-FFC709A6F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FA3A07-834C-44E5-811F-40C162AC7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9A0243-0EBA-43BE-82A7-608E0712F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7A3C-5C43-43C4-9BC3-45F1FFF36D94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609133-C764-421E-B15F-BBC098DF5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827CEC-52FD-4195-B039-29C62B301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B50B0-0824-44DA-9E21-E54A57B8B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65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ED22CCF-E116-4DF8-B5B8-FFA2169E9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D91DBA-E782-4A1A-A923-C09F3E4D3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EE786-19BE-43DD-826F-7C25F7F7A3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37A3C-5C43-43C4-9BC3-45F1FFF36D94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6D3C8E-2880-4FD0-8B8E-21D1CCB0F5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C6BDCE-929D-453C-A6CC-4F9D2EC18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B50B0-0824-44DA-9E21-E54A57B8B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3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microsoft.com/office/2007/relationships/hdphoto" Target="../media/hdphoto1.wdp"/><Relationship Id="rId2" Type="http://schemas.openxmlformats.org/officeDocument/2006/relationships/notesSlide" Target="../notesSlides/notesSlide1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3.sv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image" Target="../media/image3.sv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D6975BF-9316-4C68-80EA-305EA00A5895}"/>
              </a:ext>
            </a:extLst>
          </p:cNvPr>
          <p:cNvGrpSpPr/>
          <p:nvPr/>
        </p:nvGrpSpPr>
        <p:grpSpPr>
          <a:xfrm>
            <a:off x="0" y="0"/>
            <a:ext cx="12192000" cy="733488"/>
            <a:chOff x="0" y="0"/>
            <a:chExt cx="12192000" cy="7334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BF95C60-B8AE-4754-AD1E-1BF863346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73348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7FD6FC4-E743-4DEF-B9AE-B8F9B9B37B61}"/>
                </a:ext>
              </a:extLst>
            </p:cNvPr>
            <p:cNvSpPr/>
            <p:nvPr/>
          </p:nvSpPr>
          <p:spPr>
            <a:xfrm>
              <a:off x="4013200" y="176244"/>
              <a:ext cx="1485900" cy="38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A92E39-9003-48C8-8346-57248E2B9893}"/>
              </a:ext>
            </a:extLst>
          </p:cNvPr>
          <p:cNvSpPr/>
          <p:nvPr/>
        </p:nvSpPr>
        <p:spPr>
          <a:xfrm>
            <a:off x="0" y="733488"/>
            <a:ext cx="1092200" cy="61245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B7A00C-704E-4B54-A107-594F306C65AE}"/>
              </a:ext>
            </a:extLst>
          </p:cNvPr>
          <p:cNvGrpSpPr/>
          <p:nvPr/>
        </p:nvGrpSpPr>
        <p:grpSpPr>
          <a:xfrm>
            <a:off x="-165100" y="1143126"/>
            <a:ext cx="1422400" cy="930203"/>
            <a:chOff x="-165100" y="1143126"/>
            <a:chExt cx="1422400" cy="930203"/>
          </a:xfrm>
        </p:grpSpPr>
        <p:pic>
          <p:nvPicPr>
            <p:cNvPr id="13" name="그래픽 12" descr="돋보기">
              <a:extLst>
                <a:ext uri="{FF2B5EF4-FFF2-40B4-BE49-F238E27FC236}">
                  <a16:creationId xmlns:a16="http://schemas.microsoft.com/office/drawing/2014/main" id="{BB7BAC92-D5AD-4E5E-8F62-AC815E2BD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2250" y="1143126"/>
              <a:ext cx="647700" cy="6477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4B1165-8D3B-4408-ABD9-375C8B852A23}"/>
                </a:ext>
              </a:extLst>
            </p:cNvPr>
            <p:cNvSpPr txBox="1"/>
            <p:nvPr/>
          </p:nvSpPr>
          <p:spPr>
            <a:xfrm>
              <a:off x="-165100" y="176555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05DF010-6AD7-425E-AD97-74686D1152DB}"/>
              </a:ext>
            </a:extLst>
          </p:cNvPr>
          <p:cNvGrpSpPr/>
          <p:nvPr/>
        </p:nvGrpSpPr>
        <p:grpSpPr>
          <a:xfrm>
            <a:off x="-114300" y="3313144"/>
            <a:ext cx="1422400" cy="965200"/>
            <a:chOff x="-165100" y="3500464"/>
            <a:chExt cx="1422400" cy="965200"/>
          </a:xfrm>
        </p:grpSpPr>
        <p:pic>
          <p:nvPicPr>
            <p:cNvPr id="20" name="그래픽 19" descr="스마트폰">
              <a:extLst>
                <a:ext uri="{FF2B5EF4-FFF2-40B4-BE49-F238E27FC236}">
                  <a16:creationId xmlns:a16="http://schemas.microsoft.com/office/drawing/2014/main" id="{38533F86-EE09-4125-B956-834F7B4EF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9250" y="3500464"/>
              <a:ext cx="648000" cy="648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3E7ABF-1923-428F-A285-B194C46A5BEB}"/>
                </a:ext>
              </a:extLst>
            </p:cNvPr>
            <p:cNvSpPr txBox="1"/>
            <p:nvPr/>
          </p:nvSpPr>
          <p:spPr>
            <a:xfrm>
              <a:off x="-165100" y="4157887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595959"/>
                  </a:solidFill>
                </a:rPr>
                <a:t>Application</a:t>
              </a:r>
              <a:endParaRPr lang="ko-KR" altLang="en-US" sz="1400" dirty="0">
                <a:solidFill>
                  <a:srgbClr val="595959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8FFFD1-8D06-446B-8F09-9C37C194AC4F}"/>
              </a:ext>
            </a:extLst>
          </p:cNvPr>
          <p:cNvGrpSpPr/>
          <p:nvPr/>
        </p:nvGrpSpPr>
        <p:grpSpPr>
          <a:xfrm>
            <a:off x="-127150" y="5534382"/>
            <a:ext cx="1422400" cy="948977"/>
            <a:chOff x="-127150" y="5534382"/>
            <a:chExt cx="1422400" cy="948977"/>
          </a:xfrm>
        </p:grpSpPr>
        <p:pic>
          <p:nvPicPr>
            <p:cNvPr id="25" name="그래픽 24" descr="월 단위 달력">
              <a:extLst>
                <a:ext uri="{FF2B5EF4-FFF2-40B4-BE49-F238E27FC236}">
                  <a16:creationId xmlns:a16="http://schemas.microsoft.com/office/drawing/2014/main" id="{0DFDE726-737A-49B8-A518-030153193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950" y="5534382"/>
              <a:ext cx="648000" cy="648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E7626A-60D9-4C42-B063-2CAD3057D18F}"/>
                </a:ext>
              </a:extLst>
            </p:cNvPr>
            <p:cNvSpPr txBox="1"/>
            <p:nvPr/>
          </p:nvSpPr>
          <p:spPr>
            <a:xfrm>
              <a:off x="-127150" y="617558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/>
                  </a:solidFill>
                </a:rPr>
                <a:t>Schedule</a:t>
              </a:r>
              <a:r>
                <a:rPr lang="ko-KR" altLang="en-US" sz="1400" dirty="0">
                  <a:solidFill>
                    <a:schemeClr val="bg2"/>
                  </a:solidFill>
                </a:rPr>
                <a:t>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97293E-F763-4DC9-94D5-D50A14908467}"/>
              </a:ext>
            </a:extLst>
          </p:cNvPr>
          <p:cNvSpPr txBox="1"/>
          <p:nvPr/>
        </p:nvSpPr>
        <p:spPr>
          <a:xfrm>
            <a:off x="3926086" y="149533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About Application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5" name="제목 4">
            <a:extLst>
              <a:ext uri="{FF2B5EF4-FFF2-40B4-BE49-F238E27FC236}">
                <a16:creationId xmlns:a16="http://schemas.microsoft.com/office/drawing/2014/main" id="{25C9874D-98D9-4A5A-B9DA-1A5DF0F70616}"/>
              </a:ext>
            </a:extLst>
          </p:cNvPr>
          <p:cNvSpPr txBox="1">
            <a:spLocks/>
          </p:cNvSpPr>
          <p:nvPr/>
        </p:nvSpPr>
        <p:spPr>
          <a:xfrm>
            <a:off x="7462656" y="5003907"/>
            <a:ext cx="3731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AFDAB1A2-71DF-4EAC-A76C-07CFD891013D}"/>
              </a:ext>
            </a:extLst>
          </p:cNvPr>
          <p:cNvSpPr txBox="1">
            <a:spLocks/>
          </p:cNvSpPr>
          <p:nvPr/>
        </p:nvSpPr>
        <p:spPr>
          <a:xfrm>
            <a:off x="1435250" y="3955355"/>
            <a:ext cx="3600000" cy="25495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Clear UI using map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Based on the map, our                                                           service provide the flatform which is easy to use.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The users can check the information they want easily in the map</a:t>
            </a:r>
          </a:p>
          <a:p>
            <a:pPr marL="0" indent="0" algn="ctr">
              <a:buNone/>
            </a:pP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20B7B8D5-2969-432D-BBB4-A199CD7691AF}"/>
              </a:ext>
            </a:extLst>
          </p:cNvPr>
          <p:cNvSpPr txBox="1">
            <a:spLocks/>
          </p:cNvSpPr>
          <p:nvPr/>
        </p:nvSpPr>
        <p:spPr>
          <a:xfrm>
            <a:off x="8449263" y="3970567"/>
            <a:ext cx="3600000" cy="19780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Easy to communicate</a:t>
            </a:r>
          </a:p>
          <a:p>
            <a:pPr marL="0" indent="0">
              <a:buNone/>
            </a:pP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-To use messenger function, our service provide the network to connect the users.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48C4C2A5-C807-4CD2-BD11-8BDDA38C450F}"/>
              </a:ext>
            </a:extLst>
          </p:cNvPr>
          <p:cNvSpPr txBox="1">
            <a:spLocks/>
          </p:cNvSpPr>
          <p:nvPr/>
        </p:nvSpPr>
        <p:spPr>
          <a:xfrm>
            <a:off x="4668213" y="3955355"/>
            <a:ext cx="3879100" cy="23393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Provide the data simply</a:t>
            </a:r>
          </a:p>
          <a:p>
            <a:pPr marL="0" indent="0">
              <a:buNone/>
            </a:pP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When the users register the information in our service, they can do that just answer some questions.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9" name="제목 4">
            <a:extLst>
              <a:ext uri="{FF2B5EF4-FFF2-40B4-BE49-F238E27FC236}">
                <a16:creationId xmlns:a16="http://schemas.microsoft.com/office/drawing/2014/main" id="{DED1C679-7C3A-4E47-A858-B049788D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59757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[ Benefits ]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0486" name="Picture 6" descr="Laptop User Icon of Flat style - Available in SVG, PNG, EPS, AI &amp; Icon fonts">
            <a:extLst>
              <a:ext uri="{FF2B5EF4-FFF2-40B4-BE49-F238E27FC236}">
                <a16:creationId xmlns:a16="http://schemas.microsoft.com/office/drawing/2014/main" id="{F1A6CAD5-C951-4B8E-B6C7-225C836A7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513" y="1692714"/>
            <a:ext cx="18415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akaomap Instagram posts (photos and videos) - Instazu.com">
            <a:extLst>
              <a:ext uri="{FF2B5EF4-FFF2-40B4-BE49-F238E27FC236}">
                <a16:creationId xmlns:a16="http://schemas.microsoft.com/office/drawing/2014/main" id="{3A6FC6D1-AA8C-42C0-B256-53EBCF28A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51556" y1="56889" x2="51556" y2="56889"/>
                        <a14:foregroundMark x1="51556" y1="56889" x2="51556" y2="56889"/>
                        <a14:foregroundMark x1="51556" y1="56889" x2="51556" y2="56889"/>
                        <a14:foregroundMark x1="48000" y1="53778" x2="48000" y2="53778"/>
                        <a14:foregroundMark x1="44444" y1="52000" x2="44444" y2="52000"/>
                        <a14:foregroundMark x1="52000" y1="56444" x2="52000" y2="56444"/>
                        <a14:foregroundMark x1="52000" y1="56444" x2="52000" y2="56444"/>
                        <a14:foregroundMark x1="54222" y1="48000" x2="54222" y2="48000"/>
                        <a14:foregroundMark x1="54222" y1="48000" x2="54222" y2="48000"/>
                        <a14:foregroundMark x1="55556" y1="42667" x2="55556" y2="42667"/>
                        <a14:foregroundMark x1="55556" y1="42667" x2="55556" y2="42667"/>
                        <a14:foregroundMark x1="55111" y1="46667" x2="55111" y2="46667"/>
                        <a14:foregroundMark x1="55111" y1="46667" x2="55111" y2="46667"/>
                        <a14:foregroundMark x1="53778" y1="47556" x2="53778" y2="47556"/>
                        <a14:foregroundMark x1="53778" y1="47556" x2="53778" y2="47556"/>
                        <a14:foregroundMark x1="53778" y1="47556" x2="53778" y2="47556"/>
                        <a14:foregroundMark x1="52000" y1="47556" x2="52000" y2="47556"/>
                        <a14:foregroundMark x1="52000" y1="47556" x2="52000" y2="47556"/>
                        <a14:foregroundMark x1="55111" y1="48444" x2="55111" y2="48444"/>
                        <a14:foregroundMark x1="54222" y1="48000" x2="54222" y2="48000"/>
                        <a14:foregroundMark x1="53333" y1="45778" x2="53333" y2="45778"/>
                        <a14:foregroundMark x1="54222" y1="44444" x2="54222" y2="44444"/>
                        <a14:foregroundMark x1="53333" y1="44000" x2="53333" y2="44000"/>
                        <a14:foregroundMark x1="53333" y1="44000" x2="53333" y2="44000"/>
                        <a14:foregroundMark x1="53333" y1="44889" x2="53333" y2="44889"/>
                        <a14:foregroundMark x1="53333" y1="45778" x2="53333" y2="45778"/>
                        <a14:foregroundMark x1="53333" y1="43111" x2="53333" y2="43111"/>
                        <a14:foregroundMark x1="53333" y1="43111" x2="50667" y2="55556"/>
                        <a14:backgroundMark x1="40000" y1="24889" x2="40000" y2="2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687" y="176555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책 아이콘 벡터 일러스트레이션 - 로열티 프리 0명 벡터 아트">
            <a:extLst>
              <a:ext uri="{FF2B5EF4-FFF2-40B4-BE49-F238E27FC236}">
                <a16:creationId xmlns:a16="http://schemas.microsoft.com/office/drawing/2014/main" id="{38F86157-BBA5-4C7B-9C25-67E1B125D3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53418" y1="36310" x2="53418" y2="36310"/>
                        <a14:foregroundMark x1="60156" y1="39971" x2="60156" y2="39971"/>
                        <a14:foregroundMark x1="53809" y1="59590" x2="53809" y2="59590"/>
                        <a14:foregroundMark x1="51172" y1="61347" x2="51172" y2="61347"/>
                        <a14:foregroundMark x1="48633" y1="63250" x2="48633" y2="63250"/>
                        <a14:foregroundMark x1="41699" y1="59883" x2="41699" y2="59883"/>
                        <a14:foregroundMark x1="52637" y1="62518" x2="52637" y2="62518"/>
                        <a14:foregroundMark x1="49902" y1="41435" x2="49902" y2="41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52" t="31170" r="37911" b="35087"/>
          <a:stretch/>
        </p:blipFill>
        <p:spPr bwMode="auto">
          <a:xfrm>
            <a:off x="5929751" y="2400378"/>
            <a:ext cx="1146262" cy="107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돋보기 유리 검색 벡터 일러스트 레이 션 클립 아트 이미지">
            <a:extLst>
              <a:ext uri="{FF2B5EF4-FFF2-40B4-BE49-F238E27FC236}">
                <a16:creationId xmlns:a16="http://schemas.microsoft.com/office/drawing/2014/main" id="{ED8EC9CD-DB84-49F3-A4BC-F86DE33E1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281" y="2872431"/>
            <a:ext cx="473850" cy="47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41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D6975BF-9316-4C68-80EA-305EA00A5895}"/>
              </a:ext>
            </a:extLst>
          </p:cNvPr>
          <p:cNvGrpSpPr/>
          <p:nvPr/>
        </p:nvGrpSpPr>
        <p:grpSpPr>
          <a:xfrm>
            <a:off x="0" y="0"/>
            <a:ext cx="12192000" cy="733488"/>
            <a:chOff x="0" y="0"/>
            <a:chExt cx="12192000" cy="7334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BF95C60-B8AE-4754-AD1E-1BF863346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73348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7FD6FC4-E743-4DEF-B9AE-B8F9B9B37B61}"/>
                </a:ext>
              </a:extLst>
            </p:cNvPr>
            <p:cNvSpPr/>
            <p:nvPr/>
          </p:nvSpPr>
          <p:spPr>
            <a:xfrm>
              <a:off x="4013200" y="176244"/>
              <a:ext cx="1485900" cy="38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A92E39-9003-48C8-8346-57248E2B9893}"/>
              </a:ext>
            </a:extLst>
          </p:cNvPr>
          <p:cNvSpPr/>
          <p:nvPr/>
        </p:nvSpPr>
        <p:spPr>
          <a:xfrm>
            <a:off x="0" y="733488"/>
            <a:ext cx="1092200" cy="61245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B7A00C-704E-4B54-A107-594F306C65AE}"/>
              </a:ext>
            </a:extLst>
          </p:cNvPr>
          <p:cNvGrpSpPr/>
          <p:nvPr/>
        </p:nvGrpSpPr>
        <p:grpSpPr>
          <a:xfrm>
            <a:off x="-165100" y="1143126"/>
            <a:ext cx="1422400" cy="930203"/>
            <a:chOff x="-165100" y="1143126"/>
            <a:chExt cx="1422400" cy="930203"/>
          </a:xfrm>
        </p:grpSpPr>
        <p:pic>
          <p:nvPicPr>
            <p:cNvPr id="13" name="그래픽 12" descr="돋보기">
              <a:extLst>
                <a:ext uri="{FF2B5EF4-FFF2-40B4-BE49-F238E27FC236}">
                  <a16:creationId xmlns:a16="http://schemas.microsoft.com/office/drawing/2014/main" id="{BB7BAC92-D5AD-4E5E-8F62-AC815E2BD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2250" y="1143126"/>
              <a:ext cx="647700" cy="6477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4B1165-8D3B-4408-ABD9-375C8B852A23}"/>
                </a:ext>
              </a:extLst>
            </p:cNvPr>
            <p:cNvSpPr txBox="1"/>
            <p:nvPr/>
          </p:nvSpPr>
          <p:spPr>
            <a:xfrm>
              <a:off x="-165100" y="176555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05DF010-6AD7-425E-AD97-74686D1152DB}"/>
              </a:ext>
            </a:extLst>
          </p:cNvPr>
          <p:cNvGrpSpPr/>
          <p:nvPr/>
        </p:nvGrpSpPr>
        <p:grpSpPr>
          <a:xfrm>
            <a:off x="-114300" y="3313144"/>
            <a:ext cx="1422400" cy="965200"/>
            <a:chOff x="-165100" y="3500464"/>
            <a:chExt cx="1422400" cy="965200"/>
          </a:xfrm>
        </p:grpSpPr>
        <p:pic>
          <p:nvPicPr>
            <p:cNvPr id="20" name="그래픽 19" descr="스마트폰">
              <a:extLst>
                <a:ext uri="{FF2B5EF4-FFF2-40B4-BE49-F238E27FC236}">
                  <a16:creationId xmlns:a16="http://schemas.microsoft.com/office/drawing/2014/main" id="{38533F86-EE09-4125-B956-834F7B4EF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9250" y="3500464"/>
              <a:ext cx="648000" cy="648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3E7ABF-1923-428F-A285-B194C46A5BEB}"/>
                </a:ext>
              </a:extLst>
            </p:cNvPr>
            <p:cNvSpPr txBox="1"/>
            <p:nvPr/>
          </p:nvSpPr>
          <p:spPr>
            <a:xfrm>
              <a:off x="-165100" y="4157887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595959"/>
                  </a:solidFill>
                </a:rPr>
                <a:t>Application</a:t>
              </a:r>
              <a:endParaRPr lang="ko-KR" altLang="en-US" sz="1400" dirty="0">
                <a:solidFill>
                  <a:srgbClr val="595959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8FFFD1-8D06-446B-8F09-9C37C194AC4F}"/>
              </a:ext>
            </a:extLst>
          </p:cNvPr>
          <p:cNvGrpSpPr/>
          <p:nvPr/>
        </p:nvGrpSpPr>
        <p:grpSpPr>
          <a:xfrm>
            <a:off x="-127150" y="5534382"/>
            <a:ext cx="1422400" cy="948977"/>
            <a:chOff x="-127150" y="5534382"/>
            <a:chExt cx="1422400" cy="948977"/>
          </a:xfrm>
        </p:grpSpPr>
        <p:pic>
          <p:nvPicPr>
            <p:cNvPr id="25" name="그래픽 24" descr="월 단위 달력">
              <a:extLst>
                <a:ext uri="{FF2B5EF4-FFF2-40B4-BE49-F238E27FC236}">
                  <a16:creationId xmlns:a16="http://schemas.microsoft.com/office/drawing/2014/main" id="{0DFDE726-737A-49B8-A518-030153193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950" y="5534382"/>
              <a:ext cx="648000" cy="648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E7626A-60D9-4C42-B063-2CAD3057D18F}"/>
                </a:ext>
              </a:extLst>
            </p:cNvPr>
            <p:cNvSpPr txBox="1"/>
            <p:nvPr/>
          </p:nvSpPr>
          <p:spPr>
            <a:xfrm>
              <a:off x="-127150" y="617558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/>
                  </a:solidFill>
                </a:rPr>
                <a:t>Schedule</a:t>
              </a:r>
              <a:r>
                <a:rPr lang="ko-KR" altLang="en-US" sz="1400" dirty="0">
                  <a:solidFill>
                    <a:schemeClr val="bg2"/>
                  </a:solidFill>
                </a:rPr>
                <a:t>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97293E-F763-4DC9-94D5-D50A14908467}"/>
              </a:ext>
            </a:extLst>
          </p:cNvPr>
          <p:cNvSpPr txBox="1"/>
          <p:nvPr/>
        </p:nvSpPr>
        <p:spPr>
          <a:xfrm>
            <a:off x="3926086" y="149533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About Application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5" name="제목 4">
            <a:extLst>
              <a:ext uri="{FF2B5EF4-FFF2-40B4-BE49-F238E27FC236}">
                <a16:creationId xmlns:a16="http://schemas.microsoft.com/office/drawing/2014/main" id="{25C9874D-98D9-4A5A-B9DA-1A5DF0F70616}"/>
              </a:ext>
            </a:extLst>
          </p:cNvPr>
          <p:cNvSpPr txBox="1">
            <a:spLocks/>
          </p:cNvSpPr>
          <p:nvPr/>
        </p:nvSpPr>
        <p:spPr>
          <a:xfrm>
            <a:off x="7462656" y="5003907"/>
            <a:ext cx="3731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A796E7FB-D33B-4E20-BF9F-5331E043AB3A}"/>
              </a:ext>
            </a:extLst>
          </p:cNvPr>
          <p:cNvSpPr txBox="1">
            <a:spLocks/>
          </p:cNvSpPr>
          <p:nvPr/>
        </p:nvSpPr>
        <p:spPr>
          <a:xfrm>
            <a:off x="1091900" y="5699354"/>
            <a:ext cx="4521200" cy="6520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Facebook channel</a:t>
            </a: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478B9917-F0E7-4F9E-8C12-17A4EA67ED1D}"/>
              </a:ext>
            </a:extLst>
          </p:cNvPr>
          <p:cNvSpPr txBox="1">
            <a:spLocks/>
          </p:cNvSpPr>
          <p:nvPr/>
        </p:nvSpPr>
        <p:spPr>
          <a:xfrm>
            <a:off x="5887914" y="5699849"/>
            <a:ext cx="2888563" cy="65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Everytime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BBC92D5E-1DAD-492E-9FB4-48DF0BE957AA}"/>
              </a:ext>
            </a:extLst>
          </p:cNvPr>
          <p:cNvSpPr txBox="1">
            <a:spLocks/>
          </p:cNvSpPr>
          <p:nvPr/>
        </p:nvSpPr>
        <p:spPr>
          <a:xfrm>
            <a:off x="9328513" y="5699354"/>
            <a:ext cx="2175306" cy="65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Lost 112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6" name="제목 4">
            <a:extLst>
              <a:ext uri="{FF2B5EF4-FFF2-40B4-BE49-F238E27FC236}">
                <a16:creationId xmlns:a16="http://schemas.microsoft.com/office/drawing/2014/main" id="{54FCA70B-0042-4469-8B2E-E1B54F6D809D}"/>
              </a:ext>
            </a:extLst>
          </p:cNvPr>
          <p:cNvSpPr txBox="1">
            <a:spLocks/>
          </p:cNvSpPr>
          <p:nvPr/>
        </p:nvSpPr>
        <p:spPr>
          <a:xfrm>
            <a:off x="1206500" y="5975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[ Other Application ]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FAD915-3820-4F96-A284-AC3A6A046EB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9211" b="68618"/>
          <a:stretch/>
        </p:blipFill>
        <p:spPr>
          <a:xfrm>
            <a:off x="5723395" y="2916611"/>
            <a:ext cx="2952492" cy="13277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0A9E072-B497-4A27-B636-623196BA5CE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631" b="70945"/>
          <a:stretch/>
        </p:blipFill>
        <p:spPr>
          <a:xfrm>
            <a:off x="5725626" y="4148908"/>
            <a:ext cx="2950260" cy="13058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53D082-D1ED-4216-AC2B-6E41D57941F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521" b="69097"/>
          <a:stretch/>
        </p:blipFill>
        <p:spPr>
          <a:xfrm>
            <a:off x="5740377" y="1550347"/>
            <a:ext cx="2937592" cy="1374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760F3C-B250-4081-9359-C2E58BD8874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3579"/>
          <a:stretch/>
        </p:blipFill>
        <p:spPr>
          <a:xfrm>
            <a:off x="1424842" y="1824924"/>
            <a:ext cx="1865301" cy="36939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13E452-0744-4A84-9B23-8754D9BA7CA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3283"/>
          <a:stretch/>
        </p:blipFill>
        <p:spPr>
          <a:xfrm>
            <a:off x="3307125" y="1837946"/>
            <a:ext cx="1856006" cy="36867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D4753C-E867-42A0-92E0-741EA64F61B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735" t="13459" r="8045" b="5391"/>
          <a:stretch/>
        </p:blipFill>
        <p:spPr>
          <a:xfrm>
            <a:off x="9095367" y="1056439"/>
            <a:ext cx="2741033" cy="4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4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D6975BF-9316-4C68-80EA-305EA00A5895}"/>
              </a:ext>
            </a:extLst>
          </p:cNvPr>
          <p:cNvGrpSpPr/>
          <p:nvPr/>
        </p:nvGrpSpPr>
        <p:grpSpPr>
          <a:xfrm>
            <a:off x="0" y="0"/>
            <a:ext cx="12192000" cy="733488"/>
            <a:chOff x="0" y="0"/>
            <a:chExt cx="12192000" cy="7334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BF95C60-B8AE-4754-AD1E-1BF863346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73348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7FD6FC4-E743-4DEF-B9AE-B8F9B9B37B61}"/>
                </a:ext>
              </a:extLst>
            </p:cNvPr>
            <p:cNvSpPr/>
            <p:nvPr/>
          </p:nvSpPr>
          <p:spPr>
            <a:xfrm>
              <a:off x="4013200" y="176244"/>
              <a:ext cx="1485900" cy="38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A92E39-9003-48C8-8346-57248E2B9893}"/>
              </a:ext>
            </a:extLst>
          </p:cNvPr>
          <p:cNvSpPr/>
          <p:nvPr/>
        </p:nvSpPr>
        <p:spPr>
          <a:xfrm>
            <a:off x="0" y="733488"/>
            <a:ext cx="1092200" cy="61245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B7A00C-704E-4B54-A107-594F306C65AE}"/>
              </a:ext>
            </a:extLst>
          </p:cNvPr>
          <p:cNvGrpSpPr/>
          <p:nvPr/>
        </p:nvGrpSpPr>
        <p:grpSpPr>
          <a:xfrm>
            <a:off x="-165100" y="1143126"/>
            <a:ext cx="1422400" cy="930203"/>
            <a:chOff x="-165100" y="1143126"/>
            <a:chExt cx="1422400" cy="930203"/>
          </a:xfrm>
        </p:grpSpPr>
        <p:pic>
          <p:nvPicPr>
            <p:cNvPr id="13" name="그래픽 12" descr="돋보기">
              <a:extLst>
                <a:ext uri="{FF2B5EF4-FFF2-40B4-BE49-F238E27FC236}">
                  <a16:creationId xmlns:a16="http://schemas.microsoft.com/office/drawing/2014/main" id="{BB7BAC92-D5AD-4E5E-8F62-AC815E2BD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2250" y="1143126"/>
              <a:ext cx="647700" cy="6477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4B1165-8D3B-4408-ABD9-375C8B852A23}"/>
                </a:ext>
              </a:extLst>
            </p:cNvPr>
            <p:cNvSpPr txBox="1"/>
            <p:nvPr/>
          </p:nvSpPr>
          <p:spPr>
            <a:xfrm>
              <a:off x="-165100" y="176555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05DF010-6AD7-425E-AD97-74686D1152DB}"/>
              </a:ext>
            </a:extLst>
          </p:cNvPr>
          <p:cNvGrpSpPr/>
          <p:nvPr/>
        </p:nvGrpSpPr>
        <p:grpSpPr>
          <a:xfrm>
            <a:off x="-114300" y="3313144"/>
            <a:ext cx="1422400" cy="965200"/>
            <a:chOff x="-165100" y="3500464"/>
            <a:chExt cx="1422400" cy="965200"/>
          </a:xfrm>
        </p:grpSpPr>
        <p:pic>
          <p:nvPicPr>
            <p:cNvPr id="20" name="그래픽 19" descr="스마트폰">
              <a:extLst>
                <a:ext uri="{FF2B5EF4-FFF2-40B4-BE49-F238E27FC236}">
                  <a16:creationId xmlns:a16="http://schemas.microsoft.com/office/drawing/2014/main" id="{38533F86-EE09-4125-B956-834F7B4EF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9250" y="3500464"/>
              <a:ext cx="648000" cy="648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3E7ABF-1923-428F-A285-B194C46A5BEB}"/>
                </a:ext>
              </a:extLst>
            </p:cNvPr>
            <p:cNvSpPr txBox="1"/>
            <p:nvPr/>
          </p:nvSpPr>
          <p:spPr>
            <a:xfrm>
              <a:off x="-165100" y="4157887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595959"/>
                  </a:solidFill>
                </a:rPr>
                <a:t>Application</a:t>
              </a:r>
              <a:endParaRPr lang="ko-KR" altLang="en-US" sz="1400" dirty="0">
                <a:solidFill>
                  <a:srgbClr val="595959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8FFFD1-8D06-446B-8F09-9C37C194AC4F}"/>
              </a:ext>
            </a:extLst>
          </p:cNvPr>
          <p:cNvGrpSpPr/>
          <p:nvPr/>
        </p:nvGrpSpPr>
        <p:grpSpPr>
          <a:xfrm>
            <a:off x="-127150" y="5534382"/>
            <a:ext cx="1422400" cy="948977"/>
            <a:chOff x="-127150" y="5534382"/>
            <a:chExt cx="1422400" cy="948977"/>
          </a:xfrm>
        </p:grpSpPr>
        <p:pic>
          <p:nvPicPr>
            <p:cNvPr id="25" name="그래픽 24" descr="월 단위 달력">
              <a:extLst>
                <a:ext uri="{FF2B5EF4-FFF2-40B4-BE49-F238E27FC236}">
                  <a16:creationId xmlns:a16="http://schemas.microsoft.com/office/drawing/2014/main" id="{0DFDE726-737A-49B8-A518-030153193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950" y="5534382"/>
              <a:ext cx="648000" cy="648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E7626A-60D9-4C42-B063-2CAD3057D18F}"/>
                </a:ext>
              </a:extLst>
            </p:cNvPr>
            <p:cNvSpPr txBox="1"/>
            <p:nvPr/>
          </p:nvSpPr>
          <p:spPr>
            <a:xfrm>
              <a:off x="-127150" y="617558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/>
                  </a:solidFill>
                </a:rPr>
                <a:t>Schedule</a:t>
              </a:r>
              <a:r>
                <a:rPr lang="ko-KR" altLang="en-US" sz="1400" dirty="0">
                  <a:solidFill>
                    <a:schemeClr val="bg2"/>
                  </a:solidFill>
                </a:rPr>
                <a:t>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97293E-F763-4DC9-94D5-D50A14908467}"/>
              </a:ext>
            </a:extLst>
          </p:cNvPr>
          <p:cNvSpPr txBox="1"/>
          <p:nvPr/>
        </p:nvSpPr>
        <p:spPr>
          <a:xfrm>
            <a:off x="3926086" y="149533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About Application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5" name="제목 4">
            <a:extLst>
              <a:ext uri="{FF2B5EF4-FFF2-40B4-BE49-F238E27FC236}">
                <a16:creationId xmlns:a16="http://schemas.microsoft.com/office/drawing/2014/main" id="{25C9874D-98D9-4A5A-B9DA-1A5DF0F70616}"/>
              </a:ext>
            </a:extLst>
          </p:cNvPr>
          <p:cNvSpPr txBox="1">
            <a:spLocks/>
          </p:cNvSpPr>
          <p:nvPr/>
        </p:nvSpPr>
        <p:spPr>
          <a:xfrm>
            <a:off x="7462656" y="5003907"/>
            <a:ext cx="3731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457617A9-AF03-45C6-8835-8CD61BF8995C}"/>
              </a:ext>
            </a:extLst>
          </p:cNvPr>
          <p:cNvSpPr txBox="1">
            <a:spLocks/>
          </p:cNvSpPr>
          <p:nvPr/>
        </p:nvSpPr>
        <p:spPr>
          <a:xfrm>
            <a:off x="6733221" y="2403206"/>
            <a:ext cx="4834983" cy="3115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 the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facebook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channel, users request channel manager to write a post.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The users should concentrate on the post  frequently.</a:t>
            </a:r>
          </a:p>
        </p:txBody>
      </p:sp>
      <p:sp>
        <p:nvSpPr>
          <p:cNvPr id="29" name="제목 4">
            <a:extLst>
              <a:ext uri="{FF2B5EF4-FFF2-40B4-BE49-F238E27FC236}">
                <a16:creationId xmlns:a16="http://schemas.microsoft.com/office/drawing/2014/main" id="{0CEE9ED4-AA2C-4F32-B740-C66B6C863CE3}"/>
              </a:ext>
            </a:extLst>
          </p:cNvPr>
          <p:cNvSpPr txBox="1">
            <a:spLocks/>
          </p:cNvSpPr>
          <p:nvPr/>
        </p:nvSpPr>
        <p:spPr>
          <a:xfrm>
            <a:off x="1206500" y="5975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[ Other Application –Facebook channel]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0A87FC2-FD6D-4D1D-83EE-1FDFE2FF513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579"/>
          <a:stretch/>
        </p:blipFill>
        <p:spPr>
          <a:xfrm>
            <a:off x="1371600" y="1788306"/>
            <a:ext cx="2509279" cy="496920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0001FBB-FEEC-4F2A-869F-5ECD1FDE189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283"/>
          <a:stretch/>
        </p:blipFill>
        <p:spPr>
          <a:xfrm>
            <a:off x="3880879" y="1765552"/>
            <a:ext cx="2496775" cy="499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55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D6975BF-9316-4C68-80EA-305EA00A5895}"/>
              </a:ext>
            </a:extLst>
          </p:cNvPr>
          <p:cNvGrpSpPr/>
          <p:nvPr/>
        </p:nvGrpSpPr>
        <p:grpSpPr>
          <a:xfrm>
            <a:off x="0" y="0"/>
            <a:ext cx="12192000" cy="733488"/>
            <a:chOff x="0" y="0"/>
            <a:chExt cx="12192000" cy="7334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BF95C60-B8AE-4754-AD1E-1BF863346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73348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7FD6FC4-E743-4DEF-B9AE-B8F9B9B37B61}"/>
                </a:ext>
              </a:extLst>
            </p:cNvPr>
            <p:cNvSpPr/>
            <p:nvPr/>
          </p:nvSpPr>
          <p:spPr>
            <a:xfrm>
              <a:off x="4013200" y="176244"/>
              <a:ext cx="1485900" cy="38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A92E39-9003-48C8-8346-57248E2B9893}"/>
              </a:ext>
            </a:extLst>
          </p:cNvPr>
          <p:cNvSpPr/>
          <p:nvPr/>
        </p:nvSpPr>
        <p:spPr>
          <a:xfrm>
            <a:off x="0" y="733488"/>
            <a:ext cx="1092200" cy="61245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B7A00C-704E-4B54-A107-594F306C65AE}"/>
              </a:ext>
            </a:extLst>
          </p:cNvPr>
          <p:cNvGrpSpPr/>
          <p:nvPr/>
        </p:nvGrpSpPr>
        <p:grpSpPr>
          <a:xfrm>
            <a:off x="-165100" y="1143126"/>
            <a:ext cx="1422400" cy="930203"/>
            <a:chOff x="-165100" y="1143126"/>
            <a:chExt cx="1422400" cy="930203"/>
          </a:xfrm>
        </p:grpSpPr>
        <p:pic>
          <p:nvPicPr>
            <p:cNvPr id="13" name="그래픽 12" descr="돋보기">
              <a:extLst>
                <a:ext uri="{FF2B5EF4-FFF2-40B4-BE49-F238E27FC236}">
                  <a16:creationId xmlns:a16="http://schemas.microsoft.com/office/drawing/2014/main" id="{BB7BAC92-D5AD-4E5E-8F62-AC815E2BD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2250" y="1143126"/>
              <a:ext cx="647700" cy="6477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4B1165-8D3B-4408-ABD9-375C8B852A23}"/>
                </a:ext>
              </a:extLst>
            </p:cNvPr>
            <p:cNvSpPr txBox="1"/>
            <p:nvPr/>
          </p:nvSpPr>
          <p:spPr>
            <a:xfrm>
              <a:off x="-165100" y="176555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05DF010-6AD7-425E-AD97-74686D1152DB}"/>
              </a:ext>
            </a:extLst>
          </p:cNvPr>
          <p:cNvGrpSpPr/>
          <p:nvPr/>
        </p:nvGrpSpPr>
        <p:grpSpPr>
          <a:xfrm>
            <a:off x="-114300" y="3313144"/>
            <a:ext cx="1422400" cy="965200"/>
            <a:chOff x="-165100" y="3500464"/>
            <a:chExt cx="1422400" cy="965200"/>
          </a:xfrm>
        </p:grpSpPr>
        <p:pic>
          <p:nvPicPr>
            <p:cNvPr id="20" name="그래픽 19" descr="스마트폰">
              <a:extLst>
                <a:ext uri="{FF2B5EF4-FFF2-40B4-BE49-F238E27FC236}">
                  <a16:creationId xmlns:a16="http://schemas.microsoft.com/office/drawing/2014/main" id="{38533F86-EE09-4125-B956-834F7B4EF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9250" y="3500464"/>
              <a:ext cx="648000" cy="648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3E7ABF-1923-428F-A285-B194C46A5BEB}"/>
                </a:ext>
              </a:extLst>
            </p:cNvPr>
            <p:cNvSpPr txBox="1"/>
            <p:nvPr/>
          </p:nvSpPr>
          <p:spPr>
            <a:xfrm>
              <a:off x="-165100" y="4157887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595959"/>
                  </a:solidFill>
                </a:rPr>
                <a:t>Application</a:t>
              </a:r>
              <a:endParaRPr lang="ko-KR" altLang="en-US" sz="1400" dirty="0">
                <a:solidFill>
                  <a:srgbClr val="595959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8FFFD1-8D06-446B-8F09-9C37C194AC4F}"/>
              </a:ext>
            </a:extLst>
          </p:cNvPr>
          <p:cNvGrpSpPr/>
          <p:nvPr/>
        </p:nvGrpSpPr>
        <p:grpSpPr>
          <a:xfrm>
            <a:off x="-127150" y="5534382"/>
            <a:ext cx="1422400" cy="948977"/>
            <a:chOff x="-127150" y="5534382"/>
            <a:chExt cx="1422400" cy="948977"/>
          </a:xfrm>
        </p:grpSpPr>
        <p:pic>
          <p:nvPicPr>
            <p:cNvPr id="25" name="그래픽 24" descr="월 단위 달력">
              <a:extLst>
                <a:ext uri="{FF2B5EF4-FFF2-40B4-BE49-F238E27FC236}">
                  <a16:creationId xmlns:a16="http://schemas.microsoft.com/office/drawing/2014/main" id="{0DFDE726-737A-49B8-A518-030153193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950" y="5534382"/>
              <a:ext cx="648000" cy="648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E7626A-60D9-4C42-B063-2CAD3057D18F}"/>
                </a:ext>
              </a:extLst>
            </p:cNvPr>
            <p:cNvSpPr txBox="1"/>
            <p:nvPr/>
          </p:nvSpPr>
          <p:spPr>
            <a:xfrm>
              <a:off x="-127150" y="617558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/>
                  </a:solidFill>
                </a:rPr>
                <a:t>Schedule</a:t>
              </a:r>
              <a:r>
                <a:rPr lang="ko-KR" altLang="en-US" sz="1400" dirty="0">
                  <a:solidFill>
                    <a:schemeClr val="bg2"/>
                  </a:solidFill>
                </a:rPr>
                <a:t>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97293E-F763-4DC9-94D5-D50A14908467}"/>
              </a:ext>
            </a:extLst>
          </p:cNvPr>
          <p:cNvSpPr txBox="1"/>
          <p:nvPr/>
        </p:nvSpPr>
        <p:spPr>
          <a:xfrm>
            <a:off x="3926086" y="149533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About Application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5" name="제목 4">
            <a:extLst>
              <a:ext uri="{FF2B5EF4-FFF2-40B4-BE49-F238E27FC236}">
                <a16:creationId xmlns:a16="http://schemas.microsoft.com/office/drawing/2014/main" id="{25C9874D-98D9-4A5A-B9DA-1A5DF0F70616}"/>
              </a:ext>
            </a:extLst>
          </p:cNvPr>
          <p:cNvSpPr txBox="1">
            <a:spLocks/>
          </p:cNvSpPr>
          <p:nvPr/>
        </p:nvSpPr>
        <p:spPr>
          <a:xfrm>
            <a:off x="7462656" y="5003907"/>
            <a:ext cx="3731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531CC9ED-1E19-42E9-B0B3-DD845EFAA265}"/>
              </a:ext>
            </a:extLst>
          </p:cNvPr>
          <p:cNvSpPr txBox="1">
            <a:spLocks/>
          </p:cNvSpPr>
          <p:nvPr/>
        </p:nvSpPr>
        <p:spPr>
          <a:xfrm>
            <a:off x="6300986" y="1804517"/>
            <a:ext cx="5321300" cy="4639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The community of the </a:t>
            </a:r>
            <a:r>
              <a:rPr lang="en-US" altLang="ko-K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Everytime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do a role similar with the </a:t>
            </a:r>
            <a:r>
              <a:rPr lang="en-US" altLang="ko-K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facebook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channel.</a:t>
            </a:r>
          </a:p>
          <a:p>
            <a:pPr marL="0" indent="0">
              <a:buNone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It also has difficulty in checking the information at a look</a:t>
            </a:r>
            <a:endParaRPr lang="ko-KR" altLang="en-US" sz="3600" dirty="0">
              <a:solidFill>
                <a:srgbClr val="FF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4" name="제목 4">
            <a:extLst>
              <a:ext uri="{FF2B5EF4-FFF2-40B4-BE49-F238E27FC236}">
                <a16:creationId xmlns:a16="http://schemas.microsoft.com/office/drawing/2014/main" id="{1A44757C-2230-4589-B95E-3F7F25563691}"/>
              </a:ext>
            </a:extLst>
          </p:cNvPr>
          <p:cNvSpPr txBox="1">
            <a:spLocks/>
          </p:cNvSpPr>
          <p:nvPr/>
        </p:nvSpPr>
        <p:spPr>
          <a:xfrm>
            <a:off x="1206500" y="5975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[ Other Application –</a:t>
            </a:r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Everytime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]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4A602A3-DB80-4B42-9FB7-CE524634389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631" b="70945"/>
          <a:stretch/>
        </p:blipFill>
        <p:spPr>
          <a:xfrm>
            <a:off x="1532786" y="5058254"/>
            <a:ext cx="3615500" cy="160025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133E874-FC64-49F2-836D-321F9D9068D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521" b="69097"/>
          <a:stretch/>
        </p:blipFill>
        <p:spPr>
          <a:xfrm>
            <a:off x="1530050" y="1754919"/>
            <a:ext cx="3599976" cy="16846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DB3E4EB-B109-483D-A954-E4118A493A8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9211" b="68618"/>
          <a:stretch/>
        </p:blipFill>
        <p:spPr>
          <a:xfrm>
            <a:off x="1530050" y="3439594"/>
            <a:ext cx="3618236" cy="16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5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D6975BF-9316-4C68-80EA-305EA00A5895}"/>
              </a:ext>
            </a:extLst>
          </p:cNvPr>
          <p:cNvGrpSpPr/>
          <p:nvPr/>
        </p:nvGrpSpPr>
        <p:grpSpPr>
          <a:xfrm>
            <a:off x="0" y="0"/>
            <a:ext cx="12192000" cy="733488"/>
            <a:chOff x="0" y="0"/>
            <a:chExt cx="12192000" cy="7334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BF95C60-B8AE-4754-AD1E-1BF863346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73348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7FD6FC4-E743-4DEF-B9AE-B8F9B9B37B61}"/>
                </a:ext>
              </a:extLst>
            </p:cNvPr>
            <p:cNvSpPr/>
            <p:nvPr/>
          </p:nvSpPr>
          <p:spPr>
            <a:xfrm>
              <a:off x="4013200" y="176244"/>
              <a:ext cx="1485900" cy="38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A92E39-9003-48C8-8346-57248E2B9893}"/>
              </a:ext>
            </a:extLst>
          </p:cNvPr>
          <p:cNvSpPr/>
          <p:nvPr/>
        </p:nvSpPr>
        <p:spPr>
          <a:xfrm>
            <a:off x="0" y="733488"/>
            <a:ext cx="1092200" cy="61245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B7A00C-704E-4B54-A107-594F306C65AE}"/>
              </a:ext>
            </a:extLst>
          </p:cNvPr>
          <p:cNvGrpSpPr/>
          <p:nvPr/>
        </p:nvGrpSpPr>
        <p:grpSpPr>
          <a:xfrm>
            <a:off x="-165100" y="1143126"/>
            <a:ext cx="1422400" cy="930203"/>
            <a:chOff x="-165100" y="1143126"/>
            <a:chExt cx="1422400" cy="930203"/>
          </a:xfrm>
        </p:grpSpPr>
        <p:pic>
          <p:nvPicPr>
            <p:cNvPr id="13" name="그래픽 12" descr="돋보기">
              <a:extLst>
                <a:ext uri="{FF2B5EF4-FFF2-40B4-BE49-F238E27FC236}">
                  <a16:creationId xmlns:a16="http://schemas.microsoft.com/office/drawing/2014/main" id="{BB7BAC92-D5AD-4E5E-8F62-AC815E2BD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2250" y="1143126"/>
              <a:ext cx="647700" cy="6477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4B1165-8D3B-4408-ABD9-375C8B852A23}"/>
                </a:ext>
              </a:extLst>
            </p:cNvPr>
            <p:cNvSpPr txBox="1"/>
            <p:nvPr/>
          </p:nvSpPr>
          <p:spPr>
            <a:xfrm>
              <a:off x="-165100" y="176555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05DF010-6AD7-425E-AD97-74686D1152DB}"/>
              </a:ext>
            </a:extLst>
          </p:cNvPr>
          <p:cNvGrpSpPr/>
          <p:nvPr/>
        </p:nvGrpSpPr>
        <p:grpSpPr>
          <a:xfrm>
            <a:off x="-114300" y="3313144"/>
            <a:ext cx="1422400" cy="965200"/>
            <a:chOff x="-165100" y="3500464"/>
            <a:chExt cx="1422400" cy="965200"/>
          </a:xfrm>
        </p:grpSpPr>
        <p:pic>
          <p:nvPicPr>
            <p:cNvPr id="20" name="그래픽 19" descr="스마트폰">
              <a:extLst>
                <a:ext uri="{FF2B5EF4-FFF2-40B4-BE49-F238E27FC236}">
                  <a16:creationId xmlns:a16="http://schemas.microsoft.com/office/drawing/2014/main" id="{38533F86-EE09-4125-B956-834F7B4EF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9250" y="3500464"/>
              <a:ext cx="648000" cy="648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3E7ABF-1923-428F-A285-B194C46A5BEB}"/>
                </a:ext>
              </a:extLst>
            </p:cNvPr>
            <p:cNvSpPr txBox="1"/>
            <p:nvPr/>
          </p:nvSpPr>
          <p:spPr>
            <a:xfrm>
              <a:off x="-165100" y="4157887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595959"/>
                  </a:solidFill>
                </a:rPr>
                <a:t>Application</a:t>
              </a:r>
              <a:endParaRPr lang="ko-KR" altLang="en-US" sz="1400" dirty="0">
                <a:solidFill>
                  <a:srgbClr val="595959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8FFFD1-8D06-446B-8F09-9C37C194AC4F}"/>
              </a:ext>
            </a:extLst>
          </p:cNvPr>
          <p:cNvGrpSpPr/>
          <p:nvPr/>
        </p:nvGrpSpPr>
        <p:grpSpPr>
          <a:xfrm>
            <a:off x="-127150" y="5534382"/>
            <a:ext cx="1422400" cy="948977"/>
            <a:chOff x="-127150" y="5534382"/>
            <a:chExt cx="1422400" cy="948977"/>
          </a:xfrm>
        </p:grpSpPr>
        <p:pic>
          <p:nvPicPr>
            <p:cNvPr id="25" name="그래픽 24" descr="월 단위 달력">
              <a:extLst>
                <a:ext uri="{FF2B5EF4-FFF2-40B4-BE49-F238E27FC236}">
                  <a16:creationId xmlns:a16="http://schemas.microsoft.com/office/drawing/2014/main" id="{0DFDE726-737A-49B8-A518-030153193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950" y="5534382"/>
              <a:ext cx="648000" cy="648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E7626A-60D9-4C42-B063-2CAD3057D18F}"/>
                </a:ext>
              </a:extLst>
            </p:cNvPr>
            <p:cNvSpPr txBox="1"/>
            <p:nvPr/>
          </p:nvSpPr>
          <p:spPr>
            <a:xfrm>
              <a:off x="-127150" y="6175582"/>
              <a:ext cx="1422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/>
                  </a:solidFill>
                </a:rPr>
                <a:t>Schedule</a:t>
              </a:r>
              <a:r>
                <a:rPr lang="ko-KR" altLang="en-US" sz="1400" dirty="0">
                  <a:solidFill>
                    <a:schemeClr val="bg2"/>
                  </a:solidFill>
                </a:rPr>
                <a:t>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97293E-F763-4DC9-94D5-D50A14908467}"/>
              </a:ext>
            </a:extLst>
          </p:cNvPr>
          <p:cNvSpPr txBox="1"/>
          <p:nvPr/>
        </p:nvSpPr>
        <p:spPr>
          <a:xfrm>
            <a:off x="3926086" y="149533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About Application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5" name="제목 4">
            <a:extLst>
              <a:ext uri="{FF2B5EF4-FFF2-40B4-BE49-F238E27FC236}">
                <a16:creationId xmlns:a16="http://schemas.microsoft.com/office/drawing/2014/main" id="{25C9874D-98D9-4A5A-B9DA-1A5DF0F70616}"/>
              </a:ext>
            </a:extLst>
          </p:cNvPr>
          <p:cNvSpPr txBox="1">
            <a:spLocks/>
          </p:cNvSpPr>
          <p:nvPr/>
        </p:nvSpPr>
        <p:spPr>
          <a:xfrm>
            <a:off x="7462656" y="5003907"/>
            <a:ext cx="3731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1A84AA5C-C7D1-4D95-B4C4-3A7717FE4180}"/>
              </a:ext>
            </a:extLst>
          </p:cNvPr>
          <p:cNvSpPr txBox="1">
            <a:spLocks/>
          </p:cNvSpPr>
          <p:nvPr/>
        </p:nvSpPr>
        <p:spPr>
          <a:xfrm>
            <a:off x="6126700" y="1970492"/>
            <a:ext cx="5354099" cy="4460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The application provide the information of the lost articles that is send in police office.</a:t>
            </a:r>
          </a:p>
          <a:p>
            <a:pPr marL="0" indent="0">
              <a:buNone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indent="0">
              <a:buNone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The location data is ambiguous, and it is not organized well</a:t>
            </a:r>
            <a:endParaRPr lang="ko-KR" altLang="en-US" sz="3200" dirty="0">
              <a:solidFill>
                <a:srgbClr val="FF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4" name="제목 4">
            <a:extLst>
              <a:ext uri="{FF2B5EF4-FFF2-40B4-BE49-F238E27FC236}">
                <a16:creationId xmlns:a16="http://schemas.microsoft.com/office/drawing/2014/main" id="{D975C2B0-E017-4AD1-9C84-CD53C80BF9CC}"/>
              </a:ext>
            </a:extLst>
          </p:cNvPr>
          <p:cNvSpPr txBox="1">
            <a:spLocks/>
          </p:cNvSpPr>
          <p:nvPr/>
        </p:nvSpPr>
        <p:spPr>
          <a:xfrm>
            <a:off x="1206500" y="5975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[ Other Application –Lost 112]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BB18FBB-8708-4ABE-8968-3243A80DECD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735" t="13459" r="8045" b="5391"/>
          <a:stretch/>
        </p:blipFill>
        <p:spPr>
          <a:xfrm>
            <a:off x="1517200" y="1790826"/>
            <a:ext cx="3019630" cy="489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46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227</Words>
  <Application>Microsoft Office PowerPoint</Application>
  <PresentationFormat>와이드스크린</PresentationFormat>
  <Paragraphs>48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Arial</vt:lpstr>
      <vt:lpstr>Tmon몬소리 Black</vt:lpstr>
      <vt:lpstr>Office 테마</vt:lpstr>
      <vt:lpstr>[ Benefits ]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</dc:title>
  <dc:creator>이 영민</dc:creator>
  <cp:lastModifiedBy>손 민상</cp:lastModifiedBy>
  <cp:revision>41</cp:revision>
  <dcterms:created xsi:type="dcterms:W3CDTF">2020-10-25T05:22:20Z</dcterms:created>
  <dcterms:modified xsi:type="dcterms:W3CDTF">2020-11-17T18:03:29Z</dcterms:modified>
</cp:coreProperties>
</file>